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4" r:id="rId2"/>
    <p:sldId id="256" r:id="rId3"/>
    <p:sldId id="265" r:id="rId4"/>
    <p:sldId id="268" r:id="rId5"/>
    <p:sldId id="259" r:id="rId6"/>
    <p:sldId id="260" r:id="rId7"/>
    <p:sldId id="261" r:id="rId8"/>
    <p:sldId id="262" r:id="rId9"/>
    <p:sldId id="263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4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1"/>
            <a:ext cx="7601155" cy="4868198"/>
          </a:xfrm>
        </p:spPr>
        <p:txBody>
          <a:bodyPr>
            <a:normAutofit/>
          </a:bodyPr>
          <a:lstStyle/>
          <a:p>
            <a:r>
              <a:rPr lang="en-US" dirty="0" smtClean="0"/>
              <a:t>1)  What does it mean? What is it referencing?</a:t>
            </a:r>
          </a:p>
          <a:p>
            <a:r>
              <a:rPr lang="en-US" dirty="0"/>
              <a:t>2</a:t>
            </a:r>
            <a:r>
              <a:rPr lang="en-US" dirty="0" smtClean="0"/>
              <a:t>) What does it tell us about businesses in the era we are learning about?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0782"/>
            <a:ext cx="7125113" cy="92447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Analyze this Primary Source…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364" y="2354580"/>
            <a:ext cx="7263581" cy="4503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373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Today’s Activity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0" y="1447800"/>
            <a:ext cx="4498847" cy="54102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</a:t>
            </a:r>
            <a:r>
              <a:rPr lang="en-US" dirty="0" smtClean="0"/>
              <a:t>ick 2 topics from the WORD WALL the you find interesting and influential to the time period (or need extra help with)</a:t>
            </a:r>
          </a:p>
          <a:p>
            <a:endParaRPr lang="en-US" dirty="0"/>
          </a:p>
          <a:p>
            <a:r>
              <a:rPr lang="en-US" dirty="0" smtClean="0"/>
              <a:t>You are going to do one of the following activities associated with your topics:</a:t>
            </a:r>
          </a:p>
          <a:p>
            <a:pPr lvl="1"/>
            <a:r>
              <a:rPr lang="en-US" dirty="0" smtClean="0"/>
              <a:t>#1 – Create a political cartoon based on your topics</a:t>
            </a:r>
          </a:p>
          <a:p>
            <a:pPr lvl="1"/>
            <a:r>
              <a:rPr lang="en-US" dirty="0" smtClean="0"/>
              <a:t>#2 – Pretend you are alive in the 1920s and you are writing a letter home describing life in a northern city (include your 2 topics)</a:t>
            </a:r>
          </a:p>
          <a:p>
            <a:pPr lvl="1"/>
            <a:r>
              <a:rPr lang="en-US" dirty="0" smtClean="0"/>
              <a:t>#3 – Use your 2 terms to create an ACROSTIC POEM (when you use each  letter to start a sentence to explain the era)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645151" y="1591056"/>
            <a:ext cx="4349495" cy="4962144"/>
          </a:xfrm>
        </p:spPr>
        <p:txBody>
          <a:bodyPr/>
          <a:lstStyle/>
          <a:p>
            <a:r>
              <a:rPr lang="en-US" dirty="0" smtClean="0"/>
              <a:t>Poster Creation</a:t>
            </a:r>
          </a:p>
          <a:p>
            <a:endParaRPr lang="en-US" dirty="0"/>
          </a:p>
          <a:p>
            <a:r>
              <a:rPr lang="en-US" dirty="0" smtClean="0"/>
              <a:t>In your groups create a poster that highlights key elements of each of the following categories:</a:t>
            </a:r>
          </a:p>
          <a:p>
            <a:endParaRPr lang="en-US" dirty="0"/>
          </a:p>
          <a:p>
            <a:r>
              <a:rPr lang="en-US" dirty="0" smtClean="0"/>
              <a:t>African American Experience</a:t>
            </a:r>
          </a:p>
          <a:p>
            <a:r>
              <a:rPr lang="en-US" dirty="0" smtClean="0"/>
              <a:t>Red scare</a:t>
            </a:r>
          </a:p>
          <a:p>
            <a:r>
              <a:rPr lang="en-US" dirty="0" smtClean="0"/>
              <a:t>New Culture</a:t>
            </a:r>
          </a:p>
          <a:p>
            <a:r>
              <a:rPr lang="en-US" dirty="0" smtClean="0"/>
              <a:t>Politics and Economy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4495800" y="838200"/>
            <a:ext cx="76200" cy="5867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Politics and Economy of 1920s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46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1524001"/>
            <a:ext cx="7524955" cy="4334798"/>
          </a:xfrm>
        </p:spPr>
        <p:txBody>
          <a:bodyPr/>
          <a:lstStyle/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dirty="0" smtClean="0"/>
              <a:t>Teapot Dome Scandal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Isolationism as a policy</a:t>
            </a:r>
          </a:p>
          <a:p>
            <a:endParaRPr lang="en-US" sz="2400" dirty="0"/>
          </a:p>
          <a:p>
            <a:r>
              <a:rPr lang="en-US" sz="2400" dirty="0" smtClean="0"/>
              <a:t>Mass Production and Consumerism</a:t>
            </a:r>
          </a:p>
          <a:p>
            <a:endParaRPr lang="en-US" sz="2400" dirty="0"/>
          </a:p>
          <a:p>
            <a:r>
              <a:rPr lang="en-US" dirty="0" smtClean="0"/>
              <a:t>Henry Ford and the Model T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125113" cy="924475"/>
          </a:xfrm>
        </p:spPr>
        <p:txBody>
          <a:bodyPr/>
          <a:lstStyle/>
          <a:p>
            <a:pPr algn="ctr"/>
            <a:r>
              <a:rPr lang="en-US" dirty="0" smtClean="0"/>
              <a:t>What to look for today!!!!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79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was the Teapot Dome Scandal?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70555" y="1752600"/>
            <a:ext cx="4117847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Most famous scandal of the Harding Admin</a:t>
            </a:r>
          </a:p>
          <a:p>
            <a:endParaRPr lang="en-US" dirty="0"/>
          </a:p>
          <a:p>
            <a:r>
              <a:rPr lang="en-US" dirty="0" smtClean="0"/>
              <a:t>Secretary of Interior Albert Fall accepted bribes &amp; allowed private companies to lease </a:t>
            </a:r>
            <a:r>
              <a:rPr lang="en-US" dirty="0" err="1" smtClean="0"/>
              <a:t>govt</a:t>
            </a:r>
            <a:r>
              <a:rPr lang="en-US" dirty="0" smtClean="0"/>
              <a:t> land </a:t>
            </a:r>
          </a:p>
          <a:p>
            <a:endParaRPr lang="en-US" dirty="0" smtClean="0"/>
          </a:p>
          <a:p>
            <a:r>
              <a:rPr lang="en-US" dirty="0" smtClean="0"/>
              <a:t>Land had oil reserves</a:t>
            </a:r>
          </a:p>
          <a:p>
            <a:endParaRPr lang="en-US" dirty="0" smtClean="0"/>
          </a:p>
          <a:p>
            <a:r>
              <a:rPr lang="en-US" dirty="0" smtClean="0"/>
              <a:t>Led to arrests &amp; distrust of </a:t>
            </a:r>
            <a:r>
              <a:rPr lang="en-US" dirty="0" err="1"/>
              <a:t>g</a:t>
            </a:r>
            <a:r>
              <a:rPr lang="en-US" dirty="0" err="1" smtClean="0"/>
              <a:t>ovt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402" y="1905000"/>
            <a:ext cx="496252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82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924475"/>
          </a:xfrm>
        </p:spPr>
        <p:txBody>
          <a:bodyPr>
            <a:normAutofit/>
          </a:bodyPr>
          <a:lstStyle/>
          <a:p>
            <a:r>
              <a:rPr lang="en-US" dirty="0" smtClean="0"/>
              <a:t>Teapot Dome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855" y="1205345"/>
            <a:ext cx="4343400" cy="563880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95400"/>
            <a:ext cx="8818398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327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6868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was the American policy of Isolationism?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1600200"/>
            <a:ext cx="4343400" cy="52578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u="sng" dirty="0" err="1" smtClean="0"/>
              <a:t>Isolationlism</a:t>
            </a:r>
            <a:r>
              <a:rPr lang="en-US" dirty="0" smtClean="0"/>
              <a:t> = policy of avoiding world affairs</a:t>
            </a:r>
          </a:p>
          <a:p>
            <a:endParaRPr lang="en-US" dirty="0"/>
          </a:p>
          <a:p>
            <a:r>
              <a:rPr lang="en-US" dirty="0" smtClean="0"/>
              <a:t>After WWI many Americans favored staying “isolated”</a:t>
            </a:r>
          </a:p>
          <a:p>
            <a:endParaRPr lang="en-US" dirty="0"/>
          </a:p>
          <a:p>
            <a:r>
              <a:rPr lang="en-US" dirty="0" smtClean="0"/>
              <a:t>But….US was a </a:t>
            </a:r>
            <a:r>
              <a:rPr lang="en-US" dirty="0"/>
              <a:t>w</a:t>
            </a:r>
            <a:r>
              <a:rPr lang="en-US" dirty="0" smtClean="0"/>
              <a:t>orld power now and had too many economic interest with other countries to isolationists</a:t>
            </a:r>
          </a:p>
          <a:p>
            <a:endParaRPr lang="en-US" dirty="0" smtClean="0"/>
          </a:p>
          <a:p>
            <a:r>
              <a:rPr lang="en-US" dirty="0" smtClean="0"/>
              <a:t>US tries to use peace treaties and arms controls</a:t>
            </a:r>
            <a:endParaRPr lang="en-US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493" y="1524000"/>
            <a:ext cx="4657725" cy="521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3278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371600"/>
            <a:ext cx="7753555" cy="4114800"/>
          </a:xfrm>
        </p:spPr>
        <p:txBody>
          <a:bodyPr>
            <a:normAutofit fontScale="90000"/>
          </a:bodyPr>
          <a:lstStyle/>
          <a:p>
            <a:r>
              <a:rPr lang="en-US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Turn and Talk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– </a:t>
            </a:r>
            <a:r>
              <a:rPr lang="en-US" b="1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Kellogg-Briand Pact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tried to ban war, saying that it was only justified in defense.  Do you see any problems with this policy?  Try to think of a few problems, we share out in 1 minute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27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5400" cy="92447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is consumerism?  How did it affect 1920s America?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066801"/>
            <a:ext cx="43434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Americans became focused on acquiring  consumer goods</a:t>
            </a:r>
          </a:p>
          <a:p>
            <a:endParaRPr lang="en-US" dirty="0"/>
          </a:p>
          <a:p>
            <a:r>
              <a:rPr lang="en-US" dirty="0" smtClean="0"/>
              <a:t>More “</a:t>
            </a:r>
            <a:r>
              <a:rPr lang="en-US" u="sng" dirty="0" smtClean="0"/>
              <a:t>disposable income</a:t>
            </a:r>
            <a:r>
              <a:rPr lang="en-US" dirty="0" smtClean="0"/>
              <a:t>” meant more things to buy (deodorants, perfumes, electric razors, washing machines, vacuums,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u="sng" dirty="0" smtClean="0"/>
              <a:t>Credit</a:t>
            </a:r>
            <a:r>
              <a:rPr lang="en-US" dirty="0" smtClean="0"/>
              <a:t> becomes popular (debt had been seen as bad) making it easier to buy cars /radios / appliances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554" y="1066800"/>
            <a:ext cx="4544446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3278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924475"/>
          </a:xfrm>
        </p:spPr>
        <p:txBody>
          <a:bodyPr/>
          <a:lstStyle/>
          <a:p>
            <a:r>
              <a:rPr lang="en-US" dirty="0" smtClean="0"/>
              <a:t>Who was Henry Ford?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066801"/>
            <a:ext cx="4343400" cy="5638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Owner of Ford, he developed the moving assembly line</a:t>
            </a:r>
          </a:p>
          <a:p>
            <a:endParaRPr lang="en-US" dirty="0"/>
          </a:p>
          <a:p>
            <a:r>
              <a:rPr lang="en-US" dirty="0" smtClean="0"/>
              <a:t>Assembly line make production cheaper and faster</a:t>
            </a:r>
          </a:p>
          <a:p>
            <a:endParaRPr lang="en-US" dirty="0"/>
          </a:p>
          <a:p>
            <a:r>
              <a:rPr lang="en-US" dirty="0" smtClean="0"/>
              <a:t>Model-T became affordable for Americans and millions were sold</a:t>
            </a:r>
          </a:p>
          <a:p>
            <a:endParaRPr lang="en-US" dirty="0"/>
          </a:p>
          <a:p>
            <a:r>
              <a:rPr lang="en-US" dirty="0" smtClean="0"/>
              <a:t>Ford’s methods led to more manufacturers and spurred the growth of steel, oil, rubber and other industries.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17963"/>
            <a:ext cx="45720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3278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402</TotalTime>
  <Words>452</Words>
  <Application>Microsoft Office PowerPoint</Application>
  <PresentationFormat>On-screen Show (4:3)</PresentationFormat>
  <Paragraphs>62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Candara</vt:lpstr>
      <vt:lpstr>Symbol</vt:lpstr>
      <vt:lpstr>Waveform</vt:lpstr>
      <vt:lpstr>Analyze this Primary Source…</vt:lpstr>
      <vt:lpstr>Politics and Economy of 1920s</vt:lpstr>
      <vt:lpstr>What to look for today!!!!</vt:lpstr>
      <vt:lpstr>What was the Teapot Dome Scandal?</vt:lpstr>
      <vt:lpstr>Teapot Dome</vt:lpstr>
      <vt:lpstr>What was the American policy of Isolationism?</vt:lpstr>
      <vt:lpstr>Turn and Talk – The Kellogg-Briand Pact tried to ban war, saying that it was only justified in defense.  Do you see any problems with this policy?  Try to think of a few problems, we share out in 1 minute</vt:lpstr>
      <vt:lpstr>What is consumerism?  How did it affect 1920s America?</vt:lpstr>
      <vt:lpstr>Who was Henry Ford?</vt:lpstr>
      <vt:lpstr>Today’s Activity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African American Culture and Politics</dc:title>
  <dc:creator>Mcdonald, Damien L.</dc:creator>
  <cp:lastModifiedBy>Sacerdote, Kevin R.</cp:lastModifiedBy>
  <cp:revision>35</cp:revision>
  <dcterms:created xsi:type="dcterms:W3CDTF">2012-11-27T13:04:39Z</dcterms:created>
  <dcterms:modified xsi:type="dcterms:W3CDTF">2015-12-03T18:48:33Z</dcterms:modified>
</cp:coreProperties>
</file>